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template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FA4109A-ADFD-1E4D-A923-B62B0F81F6D5}" v="95" dt="2021-10-06T14:39:30.61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416"/>
    <p:restoredTop sz="96327"/>
  </p:normalViewPr>
  <p:slideViewPr>
    <p:cSldViewPr snapToGrid="0" snapToObjects="1">
      <p:cViewPr varScale="1">
        <p:scale>
          <a:sx n="131" d="100"/>
          <a:sy n="131" d="100"/>
        </p:scale>
        <p:origin x="192" y="9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3DBBDB-3B26-3F4C-B3A6-B6D9EBAF502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 dirty="0"/>
              <a:t>Click to edit Master title style</a:t>
            </a:r>
            <a:endParaRPr lang="en-SE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67AFDC1-C4DE-9D4F-B65A-9E518BE9780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lang="en-SE" dirty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SE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B55C40-A447-B741-9386-7B2DF75940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b="0" i="0">
                <a:latin typeface="Inter V" panose="02000503000000020004" pitchFamily="2" charset="0"/>
                <a:ea typeface="Inter V" panose="02000503000000020004" pitchFamily="2" charset="0"/>
                <a:cs typeface="Inter V" panose="02000503000000020004" pitchFamily="2" charset="0"/>
              </a:defRPr>
            </a:lvl1pPr>
          </a:lstStyle>
          <a:p>
            <a:fld id="{B23B4742-8B32-3745-B90B-A670D02E8BF7}" type="datetimeFigureOut">
              <a:rPr lang="en-SE" smtClean="0"/>
              <a:pPr/>
              <a:t>2021-10-06</a:t>
            </a:fld>
            <a:endParaRPr lang="en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F78DC79-F26F-9E47-B876-4494AC6D93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b="0" i="0">
                <a:latin typeface="Inter V" panose="02000503000000020004" pitchFamily="2" charset="0"/>
                <a:ea typeface="Inter V" panose="02000503000000020004" pitchFamily="2" charset="0"/>
                <a:cs typeface="Inter V" panose="02000503000000020004" pitchFamily="2" charset="0"/>
              </a:defRPr>
            </a:lvl1pPr>
          </a:lstStyle>
          <a:p>
            <a:endParaRPr lang="en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ACB994-F4A6-A94E-A00A-573488E8FA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="0" i="0">
                <a:latin typeface="Inter V" panose="02000503000000020004" pitchFamily="2" charset="0"/>
                <a:ea typeface="Inter V" panose="02000503000000020004" pitchFamily="2" charset="0"/>
                <a:cs typeface="Inter V" panose="02000503000000020004" pitchFamily="2" charset="0"/>
              </a:defRPr>
            </a:lvl1pPr>
          </a:lstStyle>
          <a:p>
            <a:fld id="{A9AD3F59-32F0-2B40-A4BA-691C7F176DB8}" type="slidenum">
              <a:rPr lang="en-SE" smtClean="0"/>
              <a:pPr/>
              <a:t>‹#›</a:t>
            </a:fld>
            <a:endParaRPr lang="en-SE"/>
          </a:p>
        </p:txBody>
      </p:sp>
    </p:spTree>
    <p:extLst>
      <p:ext uri="{BB962C8B-B14F-4D97-AF65-F5344CB8AC3E}">
        <p14:creationId xmlns:p14="http://schemas.microsoft.com/office/powerpoint/2010/main" val="30882732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E20CC8-9733-0148-971F-CA0A8852F3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33D5E7D-A69F-5541-A686-01571FD380B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470C959-FF79-1941-B05C-0EE7CB7C02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B4742-8B32-3745-B90B-A670D02E8BF7}" type="datetimeFigureOut">
              <a:rPr lang="en-SE" smtClean="0"/>
              <a:t>2021-10-06</a:t>
            </a:fld>
            <a:endParaRPr lang="en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850A22B-DE36-444B-AE17-050092F47E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AD8C4F-C4F2-024B-8F0C-A22BE49D77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D3F59-32F0-2B40-A4BA-691C7F176DB8}" type="slidenum">
              <a:rPr lang="en-SE" smtClean="0"/>
              <a:t>‹#›</a:t>
            </a:fld>
            <a:endParaRPr lang="en-SE"/>
          </a:p>
        </p:txBody>
      </p:sp>
    </p:spTree>
    <p:extLst>
      <p:ext uri="{BB962C8B-B14F-4D97-AF65-F5344CB8AC3E}">
        <p14:creationId xmlns:p14="http://schemas.microsoft.com/office/powerpoint/2010/main" val="13667212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8BD5FAF-B9C5-A440-876B-C30D46820AC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S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2BA87D2-77DB-5F44-96AE-818C1950264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BE48E22-FDAC-A844-8F02-B4E1BC4C90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B4742-8B32-3745-B90B-A670D02E8BF7}" type="datetimeFigureOut">
              <a:rPr lang="en-SE" smtClean="0"/>
              <a:t>2021-10-06</a:t>
            </a:fld>
            <a:endParaRPr lang="en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B8A84A5-EA70-6244-B239-2A8DF05614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14E30E-C77D-B64B-8691-1B8F01A4D5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D3F59-32F0-2B40-A4BA-691C7F176DB8}" type="slidenum">
              <a:rPr lang="en-SE" smtClean="0"/>
              <a:t>‹#›</a:t>
            </a:fld>
            <a:endParaRPr lang="en-SE"/>
          </a:p>
        </p:txBody>
      </p:sp>
    </p:spTree>
    <p:extLst>
      <p:ext uri="{BB962C8B-B14F-4D97-AF65-F5344CB8AC3E}">
        <p14:creationId xmlns:p14="http://schemas.microsoft.com/office/powerpoint/2010/main" val="30794031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04D35C-E241-2743-9AB5-ADACB11D74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lang="en-SE" dirty="0"/>
            </a:lvl1pPr>
          </a:lstStyle>
          <a:p>
            <a:r>
              <a:rPr lang="en-US" dirty="0"/>
              <a:t>Click to edit Master title style</a:t>
            </a:r>
            <a:endParaRPr lang="en-S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80DF92-C2EA-F344-AAAF-BC2C88BAB9C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 marL="228600" indent="-228600">
              <a:buFontTx/>
              <a:buBlip>
                <a:blip r:embed="rId2"/>
              </a:buBlip>
              <a:defRPr lang="en-US" dirty="0"/>
            </a:lvl1pPr>
            <a:lvl2pPr marL="685800" indent="-228600">
              <a:buFontTx/>
              <a:buBlip>
                <a:blip r:embed="rId2"/>
              </a:buBlip>
              <a:defRPr lang="en-US" dirty="0"/>
            </a:lvl2pPr>
            <a:lvl3pPr marL="1143000" indent="-228600">
              <a:buFontTx/>
              <a:buBlip>
                <a:blip r:embed="rId2"/>
              </a:buBlip>
              <a:defRPr lang="en-US" dirty="0"/>
            </a:lvl3pPr>
            <a:lvl4pPr marL="1600200" indent="-228600">
              <a:buFontTx/>
              <a:buBlip>
                <a:blip r:embed="rId2"/>
              </a:buBlip>
              <a:defRPr lang="en-US" dirty="0"/>
            </a:lvl4pPr>
            <a:lvl5pPr marL="2057400" indent="-228600">
              <a:buSzPct val="110000"/>
              <a:buFontTx/>
              <a:buBlip>
                <a:blip r:embed="rId2"/>
              </a:buBlip>
              <a:defRPr lang="en-SE" dirty="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SE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0323688-9C28-084A-BA7C-763485FE99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b="0" i="0">
                <a:latin typeface="Inter V" panose="02000503000000020004" pitchFamily="2" charset="0"/>
                <a:ea typeface="Inter V" panose="02000503000000020004" pitchFamily="2" charset="0"/>
                <a:cs typeface="Inter V" panose="02000503000000020004" pitchFamily="2" charset="0"/>
              </a:defRPr>
            </a:lvl1pPr>
          </a:lstStyle>
          <a:p>
            <a:fld id="{B23B4742-8B32-3745-B90B-A670D02E8BF7}" type="datetimeFigureOut">
              <a:rPr lang="en-SE" smtClean="0"/>
              <a:pPr/>
              <a:t>2021-10-06</a:t>
            </a:fld>
            <a:endParaRPr lang="en-SE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9ECE18-6FF4-E24B-89B5-622633943E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b="0" i="0">
                <a:latin typeface="Inter V" panose="02000503000000020004" pitchFamily="2" charset="0"/>
                <a:ea typeface="Inter V" panose="02000503000000020004" pitchFamily="2" charset="0"/>
                <a:cs typeface="Inter V" panose="02000503000000020004" pitchFamily="2" charset="0"/>
              </a:defRPr>
            </a:lvl1pPr>
          </a:lstStyle>
          <a:p>
            <a:endParaRPr lang="en-SE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6ECC92-2A5B-0049-88B4-1D36682DBA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="0" i="0">
                <a:latin typeface="Inter V" panose="02000503000000020004" pitchFamily="2" charset="0"/>
                <a:ea typeface="Inter V" panose="02000503000000020004" pitchFamily="2" charset="0"/>
                <a:cs typeface="Inter V" panose="02000503000000020004" pitchFamily="2" charset="0"/>
              </a:defRPr>
            </a:lvl1pPr>
          </a:lstStyle>
          <a:p>
            <a:fld id="{A9AD3F59-32F0-2B40-A4BA-691C7F176DB8}" type="slidenum">
              <a:rPr lang="en-SE" smtClean="0"/>
              <a:pPr/>
              <a:t>‹#›</a:t>
            </a:fld>
            <a:endParaRPr lang="en-SE"/>
          </a:p>
        </p:txBody>
      </p:sp>
    </p:spTree>
    <p:extLst>
      <p:ext uri="{BB962C8B-B14F-4D97-AF65-F5344CB8AC3E}">
        <p14:creationId xmlns:p14="http://schemas.microsoft.com/office/powerpoint/2010/main" val="8705103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CE7483-4FA5-8343-B16C-56EF67F23B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>
            <a:normAutofit/>
          </a:bodyPr>
          <a:lstStyle>
            <a:lvl1pPr>
              <a:defRPr sz="5400" b="1" i="0">
                <a:solidFill>
                  <a:schemeClr val="accent1"/>
                </a:solidFill>
                <a:latin typeface="Inter V Semi Bold" panose="02000503000000020004" pitchFamily="2" charset="0"/>
                <a:ea typeface="Inter V Semi Bold" panose="02000503000000020004" pitchFamily="2" charset="0"/>
                <a:cs typeface="Inter V Semi Bold" panose="02000503000000020004" pitchFamily="2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SE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EA48286-BDA5-3643-B3F0-835D9CC7C0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lang="en-US" dirty="0"/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4068DA1-ABF0-B14B-830D-8F0E0FF3A0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Inter V" panose="02000503000000020004" pitchFamily="2" charset="0"/>
                <a:ea typeface="Inter V" panose="02000503000000020004" pitchFamily="2" charset="0"/>
                <a:cs typeface="Inter V" panose="02000503000000020004" pitchFamily="2" charset="0"/>
              </a:defRPr>
            </a:lvl1pPr>
          </a:lstStyle>
          <a:p>
            <a:fld id="{B23B4742-8B32-3745-B90B-A670D02E8BF7}" type="datetimeFigureOut">
              <a:rPr lang="en-SE" smtClean="0"/>
              <a:pPr/>
              <a:t>2021-10-06</a:t>
            </a:fld>
            <a:endParaRPr lang="en-SE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84F60F2-CC3F-B74E-BB90-439FE87CF0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b="0" i="0">
                <a:latin typeface="Inter V" panose="02000503000000020004" pitchFamily="2" charset="0"/>
                <a:ea typeface="Inter V" panose="02000503000000020004" pitchFamily="2" charset="0"/>
                <a:cs typeface="Inter V" panose="02000503000000020004" pitchFamily="2" charset="0"/>
              </a:defRPr>
            </a:lvl1pPr>
          </a:lstStyle>
          <a:p>
            <a:endParaRPr lang="en-SE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B5CBDF-D303-1A43-A6B2-AE89448C05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="0" i="0">
                <a:latin typeface="Inter V" panose="02000503000000020004" pitchFamily="2" charset="0"/>
                <a:ea typeface="Inter V" panose="02000503000000020004" pitchFamily="2" charset="0"/>
                <a:cs typeface="Inter V" panose="02000503000000020004" pitchFamily="2" charset="0"/>
              </a:defRPr>
            </a:lvl1pPr>
          </a:lstStyle>
          <a:p>
            <a:fld id="{A9AD3F59-32F0-2B40-A4BA-691C7F176DB8}" type="slidenum">
              <a:rPr lang="en-SE" smtClean="0"/>
              <a:pPr/>
              <a:t>‹#›</a:t>
            </a:fld>
            <a:endParaRPr lang="en-SE"/>
          </a:p>
        </p:txBody>
      </p:sp>
    </p:spTree>
    <p:extLst>
      <p:ext uri="{BB962C8B-B14F-4D97-AF65-F5344CB8AC3E}">
        <p14:creationId xmlns:p14="http://schemas.microsoft.com/office/powerpoint/2010/main" val="31841194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F9E3EB-FA35-1842-9109-46F50077D9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S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C9FB65-E452-5245-AC1B-FE1937BE363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>
            <a:normAutofit/>
          </a:bodyPr>
          <a:lstStyle>
            <a:lvl1pPr marL="228600" indent="-228600">
              <a:buFontTx/>
              <a:buBlip>
                <a:blip r:embed="rId2"/>
              </a:buBlip>
              <a:defRPr sz="2400" b="0" i="0">
                <a:latin typeface="Inter V" panose="02000503000000020004" pitchFamily="2" charset="0"/>
                <a:ea typeface="Inter V" panose="02000503000000020004" pitchFamily="2" charset="0"/>
                <a:cs typeface="Inter V" panose="02000503000000020004" pitchFamily="2" charset="0"/>
              </a:defRPr>
            </a:lvl1pPr>
            <a:lvl2pPr marL="685800" indent="-228600">
              <a:buFontTx/>
              <a:buBlip>
                <a:blip r:embed="rId2"/>
              </a:buBlip>
              <a:defRPr sz="2000" b="0" i="0">
                <a:latin typeface="Inter V" panose="02000503000000020004" pitchFamily="2" charset="0"/>
                <a:ea typeface="Inter V" panose="02000503000000020004" pitchFamily="2" charset="0"/>
                <a:cs typeface="Inter V" panose="02000503000000020004" pitchFamily="2" charset="0"/>
              </a:defRPr>
            </a:lvl2pPr>
            <a:lvl3pPr marL="1143000" indent="-228600">
              <a:buFontTx/>
              <a:buBlip>
                <a:blip r:embed="rId2"/>
              </a:buBlip>
              <a:defRPr sz="1800" b="0" i="0">
                <a:latin typeface="Inter V" panose="02000503000000020004" pitchFamily="2" charset="0"/>
                <a:ea typeface="Inter V" panose="02000503000000020004" pitchFamily="2" charset="0"/>
                <a:cs typeface="Inter V" panose="02000503000000020004" pitchFamily="2" charset="0"/>
              </a:defRPr>
            </a:lvl3pPr>
            <a:lvl4pPr marL="1600200" indent="-228600">
              <a:buFontTx/>
              <a:buBlip>
                <a:blip r:embed="rId2"/>
              </a:buBlip>
              <a:defRPr sz="1600" b="0" i="0">
                <a:latin typeface="Inter V" panose="02000503000000020004" pitchFamily="2" charset="0"/>
                <a:ea typeface="Inter V" panose="02000503000000020004" pitchFamily="2" charset="0"/>
                <a:cs typeface="Inter V" panose="02000503000000020004" pitchFamily="2" charset="0"/>
              </a:defRPr>
            </a:lvl4pPr>
            <a:lvl5pPr marL="2057400" indent="-228600">
              <a:buFontTx/>
              <a:buBlip>
                <a:blip r:embed="rId2"/>
              </a:buBlip>
              <a:defRPr sz="1600" b="0" i="0">
                <a:latin typeface="Inter V" panose="02000503000000020004" pitchFamily="2" charset="0"/>
                <a:ea typeface="Inter V" panose="02000503000000020004" pitchFamily="2" charset="0"/>
                <a:cs typeface="Inter V" panose="02000503000000020004" pitchFamily="2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SE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78E1C77-4EEF-7C40-992F-38DEAEA943B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>
            <a:normAutofit/>
          </a:bodyPr>
          <a:lstStyle>
            <a:lvl1pPr marL="228600" indent="-228600">
              <a:buFontTx/>
              <a:buBlip>
                <a:blip r:embed="rId2"/>
              </a:buBlip>
              <a:defRPr sz="2400" b="0" i="0">
                <a:latin typeface="Inter V" panose="02000503000000020004" pitchFamily="2" charset="0"/>
                <a:ea typeface="Inter V" panose="02000503000000020004" pitchFamily="2" charset="0"/>
                <a:cs typeface="Inter V" panose="02000503000000020004" pitchFamily="2" charset="0"/>
              </a:defRPr>
            </a:lvl1pPr>
            <a:lvl2pPr marL="685800" indent="-228600">
              <a:buFontTx/>
              <a:buBlip>
                <a:blip r:embed="rId2"/>
              </a:buBlip>
              <a:defRPr sz="2000" b="0" i="0">
                <a:latin typeface="Inter V" panose="02000503000000020004" pitchFamily="2" charset="0"/>
                <a:ea typeface="Inter V" panose="02000503000000020004" pitchFamily="2" charset="0"/>
                <a:cs typeface="Inter V" panose="02000503000000020004" pitchFamily="2" charset="0"/>
              </a:defRPr>
            </a:lvl2pPr>
            <a:lvl3pPr marL="1143000" indent="-228600">
              <a:buFontTx/>
              <a:buBlip>
                <a:blip r:embed="rId2"/>
              </a:buBlip>
              <a:defRPr sz="1800" b="0" i="0">
                <a:latin typeface="Inter V" panose="02000503000000020004" pitchFamily="2" charset="0"/>
                <a:ea typeface="Inter V" panose="02000503000000020004" pitchFamily="2" charset="0"/>
                <a:cs typeface="Inter V" panose="02000503000000020004" pitchFamily="2" charset="0"/>
              </a:defRPr>
            </a:lvl3pPr>
            <a:lvl4pPr marL="1600200" indent="-228600">
              <a:buFontTx/>
              <a:buBlip>
                <a:blip r:embed="rId2"/>
              </a:buBlip>
              <a:defRPr sz="1600" b="0" i="0">
                <a:latin typeface="Inter V" panose="02000503000000020004" pitchFamily="2" charset="0"/>
                <a:ea typeface="Inter V" panose="02000503000000020004" pitchFamily="2" charset="0"/>
                <a:cs typeface="Inter V" panose="02000503000000020004" pitchFamily="2" charset="0"/>
              </a:defRPr>
            </a:lvl4pPr>
            <a:lvl5pPr marL="2057400" indent="-228600">
              <a:buFontTx/>
              <a:buBlip>
                <a:blip r:embed="rId2"/>
              </a:buBlip>
              <a:defRPr sz="1600" b="0" i="0">
                <a:latin typeface="Inter V" panose="02000503000000020004" pitchFamily="2" charset="0"/>
                <a:ea typeface="Inter V" panose="02000503000000020004" pitchFamily="2" charset="0"/>
                <a:cs typeface="Inter V" panose="02000503000000020004" pitchFamily="2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SE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435BE68-84C0-CB44-B807-3A398D4D12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B4742-8B32-3745-B90B-A670D02E8BF7}" type="datetimeFigureOut">
              <a:rPr lang="en-SE" smtClean="0"/>
              <a:t>2021-10-06</a:t>
            </a:fld>
            <a:endParaRPr lang="en-S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C2F53BF-676F-F04E-827C-B1FEE1FEEB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545BCE4-F2C6-E04B-9CE3-F258F992F9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D3F59-32F0-2B40-A4BA-691C7F176DB8}" type="slidenum">
              <a:rPr lang="en-SE" smtClean="0"/>
              <a:t>‹#›</a:t>
            </a:fld>
            <a:endParaRPr lang="en-SE"/>
          </a:p>
        </p:txBody>
      </p:sp>
    </p:spTree>
    <p:extLst>
      <p:ext uri="{BB962C8B-B14F-4D97-AF65-F5344CB8AC3E}">
        <p14:creationId xmlns:p14="http://schemas.microsoft.com/office/powerpoint/2010/main" val="34125442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E6B4DC-C590-F045-8A3B-DDA52427C6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SE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7996E5D-E5DF-2546-83CE-6178D7B783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>
            <a:normAutofit/>
          </a:bodyPr>
          <a:lstStyle>
            <a:lvl1pPr marL="0" indent="0">
              <a:buNone/>
              <a:defRPr lang="en-US" b="1" i="0" dirty="0">
                <a:latin typeface="Inter V Semi Bold" panose="02000503000000020004" pitchFamily="2" charset="0"/>
                <a:ea typeface="Inter V Semi Bold" panose="02000503000000020004" pitchFamily="2" charset="0"/>
                <a:cs typeface="Inter V Semi Bold" panose="02000503000000020004" pitchFamily="2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1EB9221-CCE9-A64C-8B0D-6EE4DEA01AD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>
            <a:normAutofit/>
          </a:bodyPr>
          <a:lstStyle>
            <a:lvl1pPr>
              <a:defRPr lang="en-US" dirty="0"/>
            </a:lvl1pPr>
            <a:lvl2pPr>
              <a:defRPr lang="en-US" dirty="0"/>
            </a:lvl2pPr>
            <a:lvl3pPr>
              <a:defRPr lang="en-US" dirty="0"/>
            </a:lvl3pPr>
            <a:lvl4pPr>
              <a:defRPr lang="en-US" dirty="0"/>
            </a:lvl4pPr>
            <a:lvl5pPr>
              <a:defRPr lang="en-SE" dirty="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SE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61ACB28-C3B7-C441-BB4F-2B3AB0ECDDC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>
            <a:normAutofit/>
          </a:bodyPr>
          <a:lstStyle>
            <a:lvl1pPr marL="0" indent="0">
              <a:buNone/>
              <a:defRPr lang="en-US" sz="2400" b="1" i="0" dirty="0">
                <a:latin typeface="Inter V Semi Bold" panose="02000503000000020004" pitchFamily="2" charset="0"/>
                <a:ea typeface="Inter V Semi Bold" panose="02000503000000020004" pitchFamily="2" charset="0"/>
                <a:cs typeface="Inter V Semi Bold" panose="02000503000000020004" pitchFamily="2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E14CBED-F568-4E42-90EB-BA677D63DD8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>
            <a:normAutofit/>
          </a:bodyPr>
          <a:lstStyle>
            <a:lvl1pPr>
              <a:defRPr lang="en-US" dirty="0"/>
            </a:lvl1pPr>
            <a:lvl2pPr>
              <a:defRPr lang="en-US" dirty="0"/>
            </a:lvl2pPr>
            <a:lvl3pPr>
              <a:defRPr lang="en-US" dirty="0"/>
            </a:lvl3pPr>
            <a:lvl4pPr>
              <a:defRPr lang="en-US" dirty="0"/>
            </a:lvl4pPr>
            <a:lvl5pPr>
              <a:defRPr lang="en-SE" dirty="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SE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45A0C63-BB9E-DB4B-BC9B-F29CEF4145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B4742-8B32-3745-B90B-A670D02E8BF7}" type="datetimeFigureOut">
              <a:rPr lang="en-SE" smtClean="0"/>
              <a:t>2021-10-06</a:t>
            </a:fld>
            <a:endParaRPr lang="en-SE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CA9759C-7BB3-8E42-A9F2-668CBEAE53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E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996D607-0572-DD45-9D8B-9EA68F4F79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D3F59-32F0-2B40-A4BA-691C7F176DB8}" type="slidenum">
              <a:rPr lang="en-SE" smtClean="0"/>
              <a:t>‹#›</a:t>
            </a:fld>
            <a:endParaRPr lang="en-SE"/>
          </a:p>
        </p:txBody>
      </p:sp>
    </p:spTree>
    <p:extLst>
      <p:ext uri="{BB962C8B-B14F-4D97-AF65-F5344CB8AC3E}">
        <p14:creationId xmlns:p14="http://schemas.microsoft.com/office/powerpoint/2010/main" val="39684560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7F2A1A-93C7-4641-BB68-37F43310E6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5BCD013-ACDD-BC49-9DA8-686C9288E7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B4742-8B32-3745-B90B-A670D02E8BF7}" type="datetimeFigureOut">
              <a:rPr lang="en-SE" smtClean="0"/>
              <a:t>2021-10-06</a:t>
            </a:fld>
            <a:endParaRPr lang="en-S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0D1253F-0974-334C-8237-5824731C21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00F9F08-21F2-7A4D-BD20-72EB2C7B61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D3F59-32F0-2B40-A4BA-691C7F176DB8}" type="slidenum">
              <a:rPr lang="en-SE" smtClean="0"/>
              <a:t>‹#›</a:t>
            </a:fld>
            <a:endParaRPr lang="en-SE"/>
          </a:p>
        </p:txBody>
      </p:sp>
    </p:spTree>
    <p:extLst>
      <p:ext uri="{BB962C8B-B14F-4D97-AF65-F5344CB8AC3E}">
        <p14:creationId xmlns:p14="http://schemas.microsoft.com/office/powerpoint/2010/main" val="31815096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4EF5B6D-170C-2C4D-8D47-74033EC2AE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B4742-8B32-3745-B90B-A670D02E8BF7}" type="datetimeFigureOut">
              <a:rPr lang="en-SE" smtClean="0"/>
              <a:t>2021-10-06</a:t>
            </a:fld>
            <a:endParaRPr lang="en-SE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88B7D5D-8B78-9D49-963D-DAA5709A33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6626B9E-F797-9E47-A6AA-F8E2CF6209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D3F59-32F0-2B40-A4BA-691C7F176DB8}" type="slidenum">
              <a:rPr lang="en-SE" smtClean="0"/>
              <a:t>‹#›</a:t>
            </a:fld>
            <a:endParaRPr lang="en-SE"/>
          </a:p>
        </p:txBody>
      </p:sp>
    </p:spTree>
    <p:extLst>
      <p:ext uri="{BB962C8B-B14F-4D97-AF65-F5344CB8AC3E}">
        <p14:creationId xmlns:p14="http://schemas.microsoft.com/office/powerpoint/2010/main" val="22309740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6B34D7-709C-D341-900B-F36FE5FDF1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S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D5EB6A-D321-9C4C-BC59-B99622E08C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SE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448DD14-908E-404F-8E11-81452FC8D32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A37AEC1-B309-E34B-AF37-3930BABA62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B4742-8B32-3745-B90B-A670D02E8BF7}" type="datetimeFigureOut">
              <a:rPr lang="en-SE" smtClean="0"/>
              <a:t>2021-10-06</a:t>
            </a:fld>
            <a:endParaRPr lang="en-S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4E631BC-EB22-C14D-8665-54B944C22F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F95CAD5-B7A2-7F49-B41B-3F3E559385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D3F59-32F0-2B40-A4BA-691C7F176DB8}" type="slidenum">
              <a:rPr lang="en-SE" smtClean="0"/>
              <a:t>‹#›</a:t>
            </a:fld>
            <a:endParaRPr lang="en-SE"/>
          </a:p>
        </p:txBody>
      </p:sp>
    </p:spTree>
    <p:extLst>
      <p:ext uri="{BB962C8B-B14F-4D97-AF65-F5344CB8AC3E}">
        <p14:creationId xmlns:p14="http://schemas.microsoft.com/office/powerpoint/2010/main" val="34909290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1F3478-A7E0-2048-8863-BB102D3288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  <a:endParaRPr lang="en-SE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1473D5D-16A4-1A4F-B075-33ACA8AC6B8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SE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3B0936D-3536-404D-B77A-2F2E29BE0D1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081E136-0455-5549-A7FB-D62358190F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B4742-8B32-3745-B90B-A670D02E8BF7}" type="datetimeFigureOut">
              <a:rPr lang="en-SE" smtClean="0"/>
              <a:t>2021-10-06</a:t>
            </a:fld>
            <a:endParaRPr lang="en-S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04798BD-D781-F14C-8996-3886F548CC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5B4EBDD-DF76-7642-8AE6-127AAD818A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D3F59-32F0-2B40-A4BA-691C7F176DB8}" type="slidenum">
              <a:rPr lang="en-SE" smtClean="0"/>
              <a:t>‹#›</a:t>
            </a:fld>
            <a:endParaRPr lang="en-SE"/>
          </a:p>
        </p:txBody>
      </p:sp>
    </p:spTree>
    <p:extLst>
      <p:ext uri="{BB962C8B-B14F-4D97-AF65-F5344CB8AC3E}">
        <p14:creationId xmlns:p14="http://schemas.microsoft.com/office/powerpoint/2010/main" val="21655338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emf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7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E64513F-0425-E54F-9D8E-26BC87ADEE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SE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C841224-8392-6145-9A75-E0C6F9ED3C9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SE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84A302-0469-EC42-A661-378B525165D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0" i="0">
                <a:solidFill>
                  <a:schemeClr val="bg1"/>
                </a:solidFill>
                <a:latin typeface="Inter V" panose="02000503000000020004" pitchFamily="2" charset="0"/>
                <a:ea typeface="Inter V" panose="02000503000000020004" pitchFamily="2" charset="0"/>
                <a:cs typeface="Inter V" panose="02000503000000020004" pitchFamily="2" charset="0"/>
              </a:defRPr>
            </a:lvl1pPr>
          </a:lstStyle>
          <a:p>
            <a:fld id="{B23B4742-8B32-3745-B90B-A670D02E8BF7}" type="datetimeFigureOut">
              <a:rPr lang="en-SE" smtClean="0"/>
              <a:pPr/>
              <a:t>2021-10-06</a:t>
            </a:fld>
            <a:endParaRPr lang="en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AB0311A-6220-6D47-AE3C-FE20474D9AB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0" i="0">
                <a:solidFill>
                  <a:schemeClr val="bg1"/>
                </a:solidFill>
                <a:latin typeface="Inter V" panose="02000503000000020004" pitchFamily="2" charset="0"/>
                <a:ea typeface="Inter V" panose="02000503000000020004" pitchFamily="2" charset="0"/>
                <a:cs typeface="Inter V" panose="02000503000000020004" pitchFamily="2" charset="0"/>
              </a:defRPr>
            </a:lvl1pPr>
          </a:lstStyle>
          <a:p>
            <a:endParaRPr lang="en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97CFAE9-EF80-EC4B-B18B-3838F8D8B7F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0" i="0">
                <a:solidFill>
                  <a:schemeClr val="bg1"/>
                </a:solidFill>
                <a:latin typeface="Inter V" panose="02000503000000020004" pitchFamily="2" charset="0"/>
                <a:ea typeface="Inter V" panose="02000503000000020004" pitchFamily="2" charset="0"/>
                <a:cs typeface="Inter V" panose="02000503000000020004" pitchFamily="2" charset="0"/>
              </a:defRPr>
            </a:lvl1pPr>
          </a:lstStyle>
          <a:p>
            <a:fld id="{A9AD3F59-32F0-2B40-A4BA-691C7F176DB8}" type="slidenum">
              <a:rPr lang="en-SE" smtClean="0"/>
              <a:pPr/>
              <a:t>‹#›</a:t>
            </a:fld>
            <a:endParaRPr lang="en-SE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2A5630A1-3920-0D45-A83D-6E9DE3A6C55B}"/>
              </a:ext>
            </a:extLst>
          </p:cNvPr>
          <p:cNvPicPr>
            <a:picLocks noChangeAspect="1"/>
          </p:cNvPicPr>
          <p:nvPr userDrawn="1"/>
        </p:nvPicPr>
        <p:blipFill>
          <a:blip r:embed="rId14"/>
          <a:stretch>
            <a:fillRect/>
          </a:stretch>
        </p:blipFill>
        <p:spPr>
          <a:xfrm>
            <a:off x="10528803" y="353715"/>
            <a:ext cx="824997" cy="3273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79987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b="1" i="0" kern="1200" baseline="0">
          <a:solidFill>
            <a:schemeClr val="accent1"/>
          </a:solidFill>
          <a:latin typeface="Inter V Semi Bold" panose="02000503000000020004" pitchFamily="2" charset="0"/>
          <a:ea typeface="Inter V Semi Bold" panose="02000503000000020004" pitchFamily="2" charset="0"/>
          <a:cs typeface="Inter V Semi Bold" panose="02000503000000020004" pitchFamily="2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Tx/>
        <a:buBlip>
          <a:blip r:embed="rId15"/>
        </a:buBlip>
        <a:defRPr sz="2400" b="0" i="0" kern="1200">
          <a:solidFill>
            <a:schemeClr val="tx1"/>
          </a:solidFill>
          <a:latin typeface="Inter V" panose="02000503000000020004" pitchFamily="2" charset="0"/>
          <a:ea typeface="Inter V" panose="02000503000000020004" pitchFamily="2" charset="0"/>
          <a:cs typeface="Inter V" panose="02000503000000020004" pitchFamily="2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Tx/>
        <a:buBlip>
          <a:blip r:embed="rId15"/>
        </a:buBlip>
        <a:defRPr sz="2000" b="0" i="0" kern="1200">
          <a:solidFill>
            <a:schemeClr val="tx1"/>
          </a:solidFill>
          <a:latin typeface="Inter V" panose="02000503000000020004" pitchFamily="2" charset="0"/>
          <a:ea typeface="Inter V" panose="02000503000000020004" pitchFamily="2" charset="0"/>
          <a:cs typeface="Inter V" panose="02000503000000020004" pitchFamily="2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Tx/>
        <a:buBlip>
          <a:blip r:embed="rId15"/>
        </a:buBlip>
        <a:defRPr sz="1800" b="0" i="0" kern="1200">
          <a:solidFill>
            <a:schemeClr val="tx1"/>
          </a:solidFill>
          <a:latin typeface="Inter V" panose="02000503000000020004" pitchFamily="2" charset="0"/>
          <a:ea typeface="Inter V" panose="02000503000000020004" pitchFamily="2" charset="0"/>
          <a:cs typeface="Inter V" panose="02000503000000020004" pitchFamily="2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Tx/>
        <a:buBlip>
          <a:blip r:embed="rId15"/>
        </a:buBlip>
        <a:defRPr sz="1600" b="0" i="0" kern="1200">
          <a:solidFill>
            <a:schemeClr val="tx1"/>
          </a:solidFill>
          <a:latin typeface="Inter V" panose="02000503000000020004" pitchFamily="2" charset="0"/>
          <a:ea typeface="Inter V" panose="02000503000000020004" pitchFamily="2" charset="0"/>
          <a:cs typeface="Inter V" panose="02000503000000020004" pitchFamily="2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Tx/>
        <a:buBlip>
          <a:blip r:embed="rId15"/>
        </a:buBlip>
        <a:defRPr sz="1600" b="0" i="0" kern="1200">
          <a:solidFill>
            <a:schemeClr val="tx1"/>
          </a:solidFill>
          <a:latin typeface="Inter V" panose="02000503000000020004" pitchFamily="2" charset="0"/>
          <a:ea typeface="Inter V" panose="02000503000000020004" pitchFamily="2" charset="0"/>
          <a:cs typeface="Inter V" panose="02000503000000020004" pitchFamily="2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4007B9-5C9E-C74E-A170-415CFF91399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S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C37C8B0-C710-7544-B3C0-BDB0467012B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SE"/>
          </a:p>
        </p:txBody>
      </p:sp>
    </p:spTree>
    <p:extLst>
      <p:ext uri="{BB962C8B-B14F-4D97-AF65-F5344CB8AC3E}">
        <p14:creationId xmlns:p14="http://schemas.microsoft.com/office/powerpoint/2010/main" val="38823173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0151F3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iila Template" id="{C4E59BBA-40D9-8F42-A58D-7201731FBA27}" vid="{E056003C-449C-3444-ACF1-863C86DA0B4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74</TotalTime>
  <Words>0</Words>
  <Application>Microsoft Macintosh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Inter V</vt:lpstr>
      <vt:lpstr>Inter V Semi Bold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Viljami Laurila</dc:creator>
  <cp:lastModifiedBy>Viljami Laurila</cp:lastModifiedBy>
  <cp:revision>2</cp:revision>
  <dcterms:created xsi:type="dcterms:W3CDTF">2021-10-06T13:24:22Z</dcterms:created>
  <dcterms:modified xsi:type="dcterms:W3CDTF">2021-10-06T14:40:36Z</dcterms:modified>
</cp:coreProperties>
</file>