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A4109A-ADFD-1E4D-A923-B62B0F81F6D5}" v="95" dt="2021-10-06T14:39:30.6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16"/>
    <p:restoredTop sz="96327"/>
  </p:normalViewPr>
  <p:slideViewPr>
    <p:cSldViewPr snapToGrid="0" snapToObjects="1">
      <p:cViewPr varScale="1">
        <p:scale>
          <a:sx n="131" d="100"/>
          <a:sy n="131" d="100"/>
        </p:scale>
        <p:origin x="192" y="9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DBBDB-3B26-3F4C-B3A6-B6D9EBAF50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7AFDC1-C4DE-9D4F-B65A-9E518BE97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lang="en-SE" dirty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55C40-A447-B741-9386-7B2DF7594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Inter V" panose="02000503000000020004" pitchFamily="2" charset="0"/>
                <a:ea typeface="Inter V" panose="02000503000000020004" pitchFamily="2" charset="0"/>
                <a:cs typeface="Inter V" panose="02000503000000020004" pitchFamily="2" charset="0"/>
              </a:defRPr>
            </a:lvl1pPr>
          </a:lstStyle>
          <a:p>
            <a:fld id="{B23B4742-8B32-3745-B90B-A670D02E8BF7}" type="datetimeFigureOut">
              <a:rPr lang="en-SE" smtClean="0"/>
              <a:pPr/>
              <a:t>2021-10-06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8DC79-F26F-9E47-B876-4494AC6D9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Inter V" panose="02000503000000020004" pitchFamily="2" charset="0"/>
                <a:ea typeface="Inter V" panose="02000503000000020004" pitchFamily="2" charset="0"/>
                <a:cs typeface="Inter V" panose="02000503000000020004" pitchFamily="2" charset="0"/>
              </a:defRPr>
            </a:lvl1pPr>
          </a:lstStyle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CB994-F4A6-A94E-A00A-573488E8F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Inter V" panose="02000503000000020004" pitchFamily="2" charset="0"/>
                <a:ea typeface="Inter V" panose="02000503000000020004" pitchFamily="2" charset="0"/>
                <a:cs typeface="Inter V" panose="02000503000000020004" pitchFamily="2" charset="0"/>
              </a:defRPr>
            </a:lvl1pPr>
          </a:lstStyle>
          <a:p>
            <a:fld id="{A9AD3F59-32F0-2B40-A4BA-691C7F176DB8}" type="slidenum">
              <a:rPr lang="en-SE" smtClean="0"/>
              <a:pPr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088273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20CC8-9733-0148-971F-CA0A8852F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3D5E7D-A69F-5541-A686-01571FD38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0C959-FF79-1941-B05C-0EE7CB7C0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4742-8B32-3745-B90B-A670D02E8BF7}" type="datetimeFigureOut">
              <a:rPr lang="en-SE" smtClean="0"/>
              <a:t>2021-10-06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0A22B-DE36-444B-AE17-050092F47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D8C4F-C4F2-024B-8F0C-A22BE49D7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3F59-32F0-2B40-A4BA-691C7F176DB8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36672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BD5FAF-B9C5-A440-876B-C30D46820A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BA87D2-77DB-5F44-96AE-818C195026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48E22-FDAC-A844-8F02-B4E1BC4C9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4742-8B32-3745-B90B-A670D02E8BF7}" type="datetimeFigureOut">
              <a:rPr lang="en-SE" smtClean="0"/>
              <a:t>2021-10-06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A84A5-EA70-6244-B239-2A8DF0561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4E30E-C77D-B64B-8691-1B8F01A4D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3F59-32F0-2B40-A4BA-691C7F176DB8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07940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4D35C-E241-2743-9AB5-ADACB11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SE" dirty="0"/>
            </a:lvl1pPr>
          </a:lstStyle>
          <a:p>
            <a:r>
              <a:rPr lang="en-US" dirty="0"/>
              <a:t>Click to edit Master title style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0DF92-C2EA-F344-AAAF-BC2C88BAB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28600" indent="-228600">
              <a:buFontTx/>
              <a:buBlip>
                <a:blip r:embed="rId2"/>
              </a:buBlip>
              <a:defRPr lang="en-US" dirty="0"/>
            </a:lvl1pPr>
            <a:lvl2pPr marL="685800" indent="-228600">
              <a:buFontTx/>
              <a:buBlip>
                <a:blip r:embed="rId2"/>
              </a:buBlip>
              <a:defRPr lang="en-US" dirty="0"/>
            </a:lvl2pPr>
            <a:lvl3pPr marL="1143000" indent="-228600">
              <a:buFontTx/>
              <a:buBlip>
                <a:blip r:embed="rId2"/>
              </a:buBlip>
              <a:defRPr lang="en-US" dirty="0"/>
            </a:lvl3pPr>
            <a:lvl4pPr marL="1600200" indent="-228600">
              <a:buFontTx/>
              <a:buBlip>
                <a:blip r:embed="rId2"/>
              </a:buBlip>
              <a:defRPr lang="en-US" dirty="0"/>
            </a:lvl4pPr>
            <a:lvl5pPr marL="2057400" indent="-228600">
              <a:buSzPct val="110000"/>
              <a:buFontTx/>
              <a:buBlip>
                <a:blip r:embed="rId2"/>
              </a:buBlip>
              <a:defRPr lang="en-SE" dirty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23688-9C28-084A-BA7C-763485FE9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Inter V" panose="02000503000000020004" pitchFamily="2" charset="0"/>
                <a:ea typeface="Inter V" panose="02000503000000020004" pitchFamily="2" charset="0"/>
                <a:cs typeface="Inter V" panose="02000503000000020004" pitchFamily="2" charset="0"/>
              </a:defRPr>
            </a:lvl1pPr>
          </a:lstStyle>
          <a:p>
            <a:fld id="{B23B4742-8B32-3745-B90B-A670D02E8BF7}" type="datetimeFigureOut">
              <a:rPr lang="en-SE" smtClean="0"/>
              <a:pPr/>
              <a:t>2021-10-06</a:t>
            </a:fld>
            <a:endParaRPr lang="en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ECE18-6FF4-E24B-89B5-622633943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Inter V" panose="02000503000000020004" pitchFamily="2" charset="0"/>
                <a:ea typeface="Inter V" panose="02000503000000020004" pitchFamily="2" charset="0"/>
                <a:cs typeface="Inter V" panose="02000503000000020004" pitchFamily="2" charset="0"/>
              </a:defRPr>
            </a:lvl1pPr>
          </a:lstStyle>
          <a:p>
            <a:endParaRPr lang="en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ECC92-2A5B-0049-88B4-1D36682DB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Inter V" panose="02000503000000020004" pitchFamily="2" charset="0"/>
                <a:ea typeface="Inter V" panose="02000503000000020004" pitchFamily="2" charset="0"/>
                <a:cs typeface="Inter V" panose="02000503000000020004" pitchFamily="2" charset="0"/>
              </a:defRPr>
            </a:lvl1pPr>
          </a:lstStyle>
          <a:p>
            <a:fld id="{A9AD3F59-32F0-2B40-A4BA-691C7F176DB8}" type="slidenum">
              <a:rPr lang="en-SE" smtClean="0"/>
              <a:pPr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870510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E7483-4FA5-8343-B16C-56EF67F23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 i="0">
                <a:solidFill>
                  <a:schemeClr val="accent1"/>
                </a:solidFill>
                <a:latin typeface="Inter V Semi Bold" panose="02000503000000020004" pitchFamily="2" charset="0"/>
                <a:ea typeface="Inter V Semi Bold" panose="02000503000000020004" pitchFamily="2" charset="0"/>
                <a:cs typeface="Inter V Semi Bold" panose="0200050300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48286-BDA5-3643-B3F0-835D9CC7C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lang="en-US" dirty="0"/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68DA1-ABF0-B14B-830D-8F0E0FF3A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Inter V" panose="02000503000000020004" pitchFamily="2" charset="0"/>
                <a:ea typeface="Inter V" panose="02000503000000020004" pitchFamily="2" charset="0"/>
                <a:cs typeface="Inter V" panose="02000503000000020004" pitchFamily="2" charset="0"/>
              </a:defRPr>
            </a:lvl1pPr>
          </a:lstStyle>
          <a:p>
            <a:fld id="{B23B4742-8B32-3745-B90B-A670D02E8BF7}" type="datetimeFigureOut">
              <a:rPr lang="en-SE" smtClean="0"/>
              <a:pPr/>
              <a:t>2021-10-06</a:t>
            </a:fld>
            <a:endParaRPr lang="en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60F2-CC3F-B74E-BB90-439FE87CF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Inter V" panose="02000503000000020004" pitchFamily="2" charset="0"/>
                <a:ea typeface="Inter V" panose="02000503000000020004" pitchFamily="2" charset="0"/>
                <a:cs typeface="Inter V" panose="02000503000000020004" pitchFamily="2" charset="0"/>
              </a:defRPr>
            </a:lvl1pPr>
          </a:lstStyle>
          <a:p>
            <a:endParaRPr lang="en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5CBDF-D303-1A43-A6B2-AE89448C0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Inter V" panose="02000503000000020004" pitchFamily="2" charset="0"/>
                <a:ea typeface="Inter V" panose="02000503000000020004" pitchFamily="2" charset="0"/>
                <a:cs typeface="Inter V" panose="02000503000000020004" pitchFamily="2" charset="0"/>
              </a:defRPr>
            </a:lvl1pPr>
          </a:lstStyle>
          <a:p>
            <a:fld id="{A9AD3F59-32F0-2B40-A4BA-691C7F176DB8}" type="slidenum">
              <a:rPr lang="en-SE" smtClean="0"/>
              <a:pPr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18411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9E3EB-FA35-1842-9109-46F50077D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9FB65-E452-5245-AC1B-FE1937BE36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 marL="228600" indent="-228600">
              <a:buFontTx/>
              <a:buBlip>
                <a:blip r:embed="rId2"/>
              </a:buBlip>
              <a:defRPr sz="2400" b="0" i="0">
                <a:latin typeface="Inter V" panose="02000503000000020004" pitchFamily="2" charset="0"/>
                <a:ea typeface="Inter V" panose="02000503000000020004" pitchFamily="2" charset="0"/>
                <a:cs typeface="Inter V" panose="02000503000000020004" pitchFamily="2" charset="0"/>
              </a:defRPr>
            </a:lvl1pPr>
            <a:lvl2pPr marL="685800" indent="-228600">
              <a:buFontTx/>
              <a:buBlip>
                <a:blip r:embed="rId2"/>
              </a:buBlip>
              <a:defRPr sz="2000" b="0" i="0">
                <a:latin typeface="Inter V" panose="02000503000000020004" pitchFamily="2" charset="0"/>
                <a:ea typeface="Inter V" panose="02000503000000020004" pitchFamily="2" charset="0"/>
                <a:cs typeface="Inter V" panose="02000503000000020004" pitchFamily="2" charset="0"/>
              </a:defRPr>
            </a:lvl2pPr>
            <a:lvl3pPr marL="1143000" indent="-228600">
              <a:buFontTx/>
              <a:buBlip>
                <a:blip r:embed="rId2"/>
              </a:buBlip>
              <a:defRPr sz="1800" b="0" i="0">
                <a:latin typeface="Inter V" panose="02000503000000020004" pitchFamily="2" charset="0"/>
                <a:ea typeface="Inter V" panose="02000503000000020004" pitchFamily="2" charset="0"/>
                <a:cs typeface="Inter V" panose="02000503000000020004" pitchFamily="2" charset="0"/>
              </a:defRPr>
            </a:lvl3pPr>
            <a:lvl4pPr marL="1600200" indent="-228600">
              <a:buFontTx/>
              <a:buBlip>
                <a:blip r:embed="rId2"/>
              </a:buBlip>
              <a:defRPr sz="1600" b="0" i="0">
                <a:latin typeface="Inter V" panose="02000503000000020004" pitchFamily="2" charset="0"/>
                <a:ea typeface="Inter V" panose="02000503000000020004" pitchFamily="2" charset="0"/>
                <a:cs typeface="Inter V" panose="02000503000000020004" pitchFamily="2" charset="0"/>
              </a:defRPr>
            </a:lvl4pPr>
            <a:lvl5pPr marL="2057400" indent="-228600">
              <a:buFontTx/>
              <a:buBlip>
                <a:blip r:embed="rId2"/>
              </a:buBlip>
              <a:defRPr sz="1600" b="0" i="0">
                <a:latin typeface="Inter V" panose="02000503000000020004" pitchFamily="2" charset="0"/>
                <a:ea typeface="Inter V" panose="02000503000000020004" pitchFamily="2" charset="0"/>
                <a:cs typeface="Inter V" panose="02000503000000020004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8E1C77-4EEF-7C40-992F-38DEAEA94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 marL="228600" indent="-228600">
              <a:buFontTx/>
              <a:buBlip>
                <a:blip r:embed="rId2"/>
              </a:buBlip>
              <a:defRPr sz="2400" b="0" i="0">
                <a:latin typeface="Inter V" panose="02000503000000020004" pitchFamily="2" charset="0"/>
                <a:ea typeface="Inter V" panose="02000503000000020004" pitchFamily="2" charset="0"/>
                <a:cs typeface="Inter V" panose="02000503000000020004" pitchFamily="2" charset="0"/>
              </a:defRPr>
            </a:lvl1pPr>
            <a:lvl2pPr marL="685800" indent="-228600">
              <a:buFontTx/>
              <a:buBlip>
                <a:blip r:embed="rId2"/>
              </a:buBlip>
              <a:defRPr sz="2000" b="0" i="0">
                <a:latin typeface="Inter V" panose="02000503000000020004" pitchFamily="2" charset="0"/>
                <a:ea typeface="Inter V" panose="02000503000000020004" pitchFamily="2" charset="0"/>
                <a:cs typeface="Inter V" panose="02000503000000020004" pitchFamily="2" charset="0"/>
              </a:defRPr>
            </a:lvl2pPr>
            <a:lvl3pPr marL="1143000" indent="-228600">
              <a:buFontTx/>
              <a:buBlip>
                <a:blip r:embed="rId2"/>
              </a:buBlip>
              <a:defRPr sz="1800" b="0" i="0">
                <a:latin typeface="Inter V" panose="02000503000000020004" pitchFamily="2" charset="0"/>
                <a:ea typeface="Inter V" panose="02000503000000020004" pitchFamily="2" charset="0"/>
                <a:cs typeface="Inter V" panose="02000503000000020004" pitchFamily="2" charset="0"/>
              </a:defRPr>
            </a:lvl3pPr>
            <a:lvl4pPr marL="1600200" indent="-228600">
              <a:buFontTx/>
              <a:buBlip>
                <a:blip r:embed="rId2"/>
              </a:buBlip>
              <a:defRPr sz="1600" b="0" i="0">
                <a:latin typeface="Inter V" panose="02000503000000020004" pitchFamily="2" charset="0"/>
                <a:ea typeface="Inter V" panose="02000503000000020004" pitchFamily="2" charset="0"/>
                <a:cs typeface="Inter V" panose="02000503000000020004" pitchFamily="2" charset="0"/>
              </a:defRPr>
            </a:lvl4pPr>
            <a:lvl5pPr marL="2057400" indent="-228600">
              <a:buFontTx/>
              <a:buBlip>
                <a:blip r:embed="rId2"/>
              </a:buBlip>
              <a:defRPr sz="1600" b="0" i="0">
                <a:latin typeface="Inter V" panose="02000503000000020004" pitchFamily="2" charset="0"/>
                <a:ea typeface="Inter V" panose="02000503000000020004" pitchFamily="2" charset="0"/>
                <a:cs typeface="Inter V" panose="02000503000000020004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5BE68-84C0-CB44-B807-3A398D4D1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4742-8B32-3745-B90B-A670D02E8BF7}" type="datetimeFigureOut">
              <a:rPr lang="en-SE" smtClean="0"/>
              <a:t>2021-10-06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2F53BF-676F-F04E-827C-B1FEE1FEE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45BCE4-F2C6-E04B-9CE3-F258F992F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3F59-32F0-2B40-A4BA-691C7F176DB8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412544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6B4DC-C590-F045-8A3B-DDA52427C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96E5D-E5DF-2546-83CE-6178D7B78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b="1" i="0" dirty="0">
                <a:latin typeface="Inter V Semi Bold" panose="02000503000000020004" pitchFamily="2" charset="0"/>
                <a:ea typeface="Inter V Semi Bold" panose="02000503000000020004" pitchFamily="2" charset="0"/>
                <a:cs typeface="Inter V Semi Bold" panose="02000503000000020004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EB9221-CCE9-A64C-8B0D-6EE4DEA01A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SE" dirty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1ACB28-C3B7-C441-BB4F-2B3AB0ECDD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b="1" i="0" dirty="0">
                <a:latin typeface="Inter V Semi Bold" panose="02000503000000020004" pitchFamily="2" charset="0"/>
                <a:ea typeface="Inter V Semi Bold" panose="02000503000000020004" pitchFamily="2" charset="0"/>
                <a:cs typeface="Inter V Semi Bold" panose="02000503000000020004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14CBED-F568-4E42-90EB-BA677D63DD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SE" dirty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5A0C63-BB9E-DB4B-BC9B-F29CEF414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4742-8B32-3745-B90B-A670D02E8BF7}" type="datetimeFigureOut">
              <a:rPr lang="en-SE" smtClean="0"/>
              <a:t>2021-10-06</a:t>
            </a:fld>
            <a:endParaRPr lang="en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A9759C-7BB3-8E42-A9F2-668CBEAE5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96D607-0572-DD45-9D8B-9EA68F4F7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3F59-32F0-2B40-A4BA-691C7F176DB8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96845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F2A1A-93C7-4641-BB68-37F43310E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BCD013-ACDD-BC49-9DA8-686C9288E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4742-8B32-3745-B90B-A670D02E8BF7}" type="datetimeFigureOut">
              <a:rPr lang="en-SE" smtClean="0"/>
              <a:t>2021-10-06</a:t>
            </a:fld>
            <a:endParaRPr lang="en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D1253F-0974-334C-8237-5824731C2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0F9F08-21F2-7A4D-BD20-72EB2C7B6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3F59-32F0-2B40-A4BA-691C7F176DB8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18150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EF5B6D-170C-2C4D-8D47-74033EC2A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4742-8B32-3745-B90B-A670D02E8BF7}" type="datetimeFigureOut">
              <a:rPr lang="en-SE" smtClean="0"/>
              <a:t>2021-10-06</a:t>
            </a:fld>
            <a:endParaRPr lang="en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8B7D5D-8B78-9D49-963D-DAA5709A3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626B9E-F797-9E47-A6AA-F8E2CF620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3F59-32F0-2B40-A4BA-691C7F176DB8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230974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B34D7-709C-D341-900B-F36FE5FDF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5EB6A-D321-9C4C-BC59-B99622E08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48DD14-908E-404F-8E11-81452FC8D3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7AEC1-B309-E34B-AF37-3930BABA6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4742-8B32-3745-B90B-A670D02E8BF7}" type="datetimeFigureOut">
              <a:rPr lang="en-SE" smtClean="0"/>
              <a:t>2021-10-06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E631BC-EB22-C14D-8665-54B944C22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5CAD5-B7A2-7F49-B41B-3F3E55938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3F59-32F0-2B40-A4BA-691C7F176DB8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49092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F3478-A7E0-2048-8863-BB102D328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S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473D5D-16A4-1A4F-B075-33ACA8AC6B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B0936D-3536-404D-B77A-2F2E29BE0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81E136-0455-5549-A7FB-D62358190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4742-8B32-3745-B90B-A670D02E8BF7}" type="datetimeFigureOut">
              <a:rPr lang="en-SE" smtClean="0"/>
              <a:t>2021-10-06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4798BD-D781-F14C-8996-3886F548C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B4EBDD-DF76-7642-8AE6-127AAD818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3F59-32F0-2B40-A4BA-691C7F176DB8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16553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7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64513F-0425-E54F-9D8E-26BC87ADE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841224-8392-6145-9A75-E0C6F9ED3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4A302-0469-EC42-A661-378B525165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bg1"/>
                </a:solidFill>
                <a:latin typeface="Inter V" panose="02000503000000020004" pitchFamily="2" charset="0"/>
                <a:ea typeface="Inter V" panose="02000503000000020004" pitchFamily="2" charset="0"/>
                <a:cs typeface="Inter V" panose="02000503000000020004" pitchFamily="2" charset="0"/>
              </a:defRPr>
            </a:lvl1pPr>
          </a:lstStyle>
          <a:p>
            <a:fld id="{B23B4742-8B32-3745-B90B-A670D02E8BF7}" type="datetimeFigureOut">
              <a:rPr lang="en-SE" smtClean="0"/>
              <a:pPr/>
              <a:t>2021-10-06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0311A-6220-6D47-AE3C-FE20474D9A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bg1"/>
                </a:solidFill>
                <a:latin typeface="Inter V" panose="02000503000000020004" pitchFamily="2" charset="0"/>
                <a:ea typeface="Inter V" panose="02000503000000020004" pitchFamily="2" charset="0"/>
                <a:cs typeface="Inter V" panose="02000503000000020004" pitchFamily="2" charset="0"/>
              </a:defRPr>
            </a:lvl1pPr>
          </a:lstStyle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CFAE9-EF80-EC4B-B18B-3838F8D8B7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bg1"/>
                </a:solidFill>
                <a:latin typeface="Inter V" panose="02000503000000020004" pitchFamily="2" charset="0"/>
                <a:ea typeface="Inter V" panose="02000503000000020004" pitchFamily="2" charset="0"/>
                <a:cs typeface="Inter V" panose="02000503000000020004" pitchFamily="2" charset="0"/>
              </a:defRPr>
            </a:lvl1pPr>
          </a:lstStyle>
          <a:p>
            <a:fld id="{A9AD3F59-32F0-2B40-A4BA-691C7F176DB8}" type="slidenum">
              <a:rPr lang="en-SE" smtClean="0"/>
              <a:pPr/>
              <a:t>‹#›</a:t>
            </a:fld>
            <a:endParaRPr lang="en-S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5630A1-3920-0D45-A83D-6E9DE3A6C55B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528803" y="353715"/>
            <a:ext cx="824997" cy="32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998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 baseline="0">
          <a:solidFill>
            <a:schemeClr val="accent1"/>
          </a:solidFill>
          <a:latin typeface="Inter V Semi Bold" panose="02000503000000020004" pitchFamily="2" charset="0"/>
          <a:ea typeface="Inter V Semi Bold" panose="02000503000000020004" pitchFamily="2" charset="0"/>
          <a:cs typeface="Inter V Semi Bold" panose="020005030000000200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5"/>
        </a:buBlip>
        <a:defRPr sz="2400" b="0" i="0" kern="1200">
          <a:solidFill>
            <a:schemeClr val="tx1"/>
          </a:solidFill>
          <a:latin typeface="Inter V" panose="02000503000000020004" pitchFamily="2" charset="0"/>
          <a:ea typeface="Inter V" panose="02000503000000020004" pitchFamily="2" charset="0"/>
          <a:cs typeface="Inter V" panose="02000503000000020004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5"/>
        </a:buBlip>
        <a:defRPr sz="2000" b="0" i="0" kern="1200">
          <a:solidFill>
            <a:schemeClr val="tx1"/>
          </a:solidFill>
          <a:latin typeface="Inter V" panose="02000503000000020004" pitchFamily="2" charset="0"/>
          <a:ea typeface="Inter V" panose="02000503000000020004" pitchFamily="2" charset="0"/>
          <a:cs typeface="Inter V" panose="02000503000000020004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5"/>
        </a:buBlip>
        <a:defRPr sz="1800" b="0" i="0" kern="1200">
          <a:solidFill>
            <a:schemeClr val="tx1"/>
          </a:solidFill>
          <a:latin typeface="Inter V" panose="02000503000000020004" pitchFamily="2" charset="0"/>
          <a:ea typeface="Inter V" panose="02000503000000020004" pitchFamily="2" charset="0"/>
          <a:cs typeface="Inter V" panose="02000503000000020004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5"/>
        </a:buBlip>
        <a:defRPr sz="1600" b="0" i="0" kern="1200">
          <a:solidFill>
            <a:schemeClr val="tx1"/>
          </a:solidFill>
          <a:latin typeface="Inter V" panose="02000503000000020004" pitchFamily="2" charset="0"/>
          <a:ea typeface="Inter V" panose="02000503000000020004" pitchFamily="2" charset="0"/>
          <a:cs typeface="Inter V" panose="02000503000000020004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5"/>
        </a:buBlip>
        <a:defRPr sz="1600" b="0" i="0" kern="1200">
          <a:solidFill>
            <a:schemeClr val="tx1"/>
          </a:solidFill>
          <a:latin typeface="Inter V" panose="02000503000000020004" pitchFamily="2" charset="0"/>
          <a:ea typeface="Inter V" panose="02000503000000020004" pitchFamily="2" charset="0"/>
          <a:cs typeface="Inter V" panose="02000503000000020004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007B9-5C9E-C74E-A170-415CFF9139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37C8B0-C710-7544-B3C0-BDB0467012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882317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151F3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ila Template" id="{C4E59BBA-40D9-8F42-A58D-7201731FBA27}" vid="{E056003C-449C-3444-ACF1-863C86DA0B4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Inter V</vt:lpstr>
      <vt:lpstr>Inter V Semi 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Viljami Laurila</dc:creator>
  <cp:lastModifiedBy>Viljami Laurila</cp:lastModifiedBy>
  <cp:revision>2</cp:revision>
  <dcterms:created xsi:type="dcterms:W3CDTF">2021-10-06T13:24:22Z</dcterms:created>
  <dcterms:modified xsi:type="dcterms:W3CDTF">2021-10-06T14:40:36Z</dcterms:modified>
</cp:coreProperties>
</file>